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5580063" cy="1296035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758" userDrawn="1">
          <p15:clr>
            <a:srgbClr val="A4A3A4"/>
          </p15:clr>
        </p15:guide>
        <p15:guide id="3" orient="horz" pos="41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iichi azuma" initials="ka" lastIdx="6" clrIdx="0">
    <p:extLst>
      <p:ext uri="{19B8F6BF-5375-455C-9EA6-DF929625EA0E}">
        <p15:presenceInfo xmlns:p15="http://schemas.microsoft.com/office/powerpoint/2012/main" userId="7665c549dd17a23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0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2274" y="90"/>
      </p:cViewPr>
      <p:guideLst>
        <p:guide pos="1758"/>
        <p:guide orient="horz" pos="41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A4CB2-8023-4C6E-9E15-9309EB6675A1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765425" y="1143000"/>
            <a:ext cx="1327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834C7-CB93-4340-B2A7-E8E1D87CF6B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809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noProof="0" dirty="0" smtClean="0"/>
              <a:t>フォルダーラベル</a:t>
            </a:r>
            <a:r>
              <a:rPr kumimoji="1" lang="en-US" altLang="ja-JP" noProof="0" dirty="0" smtClean="0"/>
              <a:t>10</a:t>
            </a:r>
            <a:r>
              <a:rPr kumimoji="1" lang="ja-JP" altLang="en-US" noProof="0" smtClean="0"/>
              <a:t>面インクジェットプリンター用ユーザー</a:t>
            </a:r>
            <a:r>
              <a:rPr kumimoji="1" lang="ja-JP" altLang="en-US" noProof="0" dirty="0" smtClean="0"/>
              <a:t>定義</a:t>
            </a:r>
            <a:r>
              <a:rPr kumimoji="1" lang="ja-JP" altLang="en-US" noProof="0" smtClean="0"/>
              <a:t>サイズ：</a:t>
            </a:r>
            <a:r>
              <a:rPr kumimoji="1" lang="en-US" altLang="ja-JP" noProof="0" dirty="0" smtClean="0"/>
              <a:t>155x360mm</a:t>
            </a:r>
            <a:endParaRPr kumimoji="1" lang="ja-JP" altLang="en-US" noProof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834C7-CB93-4340-B2A7-E8E1D87CF6B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723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505" y="2121058"/>
            <a:ext cx="4743054" cy="4512122"/>
          </a:xfrm>
        </p:spPr>
        <p:txBody>
          <a:bodyPr anchor="b"/>
          <a:lstStyle>
            <a:lvl1pPr algn="ctr">
              <a:defRPr sz="366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508" y="6807185"/>
            <a:ext cx="4185047" cy="3129084"/>
          </a:xfrm>
        </p:spPr>
        <p:txBody>
          <a:bodyPr/>
          <a:lstStyle>
            <a:lvl1pPr marL="0" indent="0" algn="ctr">
              <a:buNone/>
              <a:defRPr sz="1464"/>
            </a:lvl1pPr>
            <a:lvl2pPr marL="278983" indent="0" algn="ctr">
              <a:buNone/>
              <a:defRPr sz="1220"/>
            </a:lvl2pPr>
            <a:lvl3pPr marL="557967" indent="0" algn="ctr">
              <a:buNone/>
              <a:defRPr sz="1098"/>
            </a:lvl3pPr>
            <a:lvl4pPr marL="836950" indent="0" algn="ctr">
              <a:buNone/>
              <a:defRPr sz="976"/>
            </a:lvl4pPr>
            <a:lvl5pPr marL="1115934" indent="0" algn="ctr">
              <a:buNone/>
              <a:defRPr sz="976"/>
            </a:lvl5pPr>
            <a:lvl6pPr marL="1394917" indent="0" algn="ctr">
              <a:buNone/>
              <a:defRPr sz="976"/>
            </a:lvl6pPr>
            <a:lvl7pPr marL="1673901" indent="0" algn="ctr">
              <a:buNone/>
              <a:defRPr sz="976"/>
            </a:lvl7pPr>
            <a:lvl8pPr marL="1952884" indent="0" algn="ctr">
              <a:buNone/>
              <a:defRPr sz="976"/>
            </a:lvl8pPr>
            <a:lvl9pPr marL="2231868" indent="0" algn="ctr">
              <a:buNone/>
              <a:defRPr sz="976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700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6694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93233" y="690018"/>
            <a:ext cx="1203201" cy="1098329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3630" y="690018"/>
            <a:ext cx="3539852" cy="1098329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881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339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724" y="3231091"/>
            <a:ext cx="4812804" cy="5391145"/>
          </a:xfrm>
        </p:spPr>
        <p:txBody>
          <a:bodyPr anchor="b"/>
          <a:lstStyle>
            <a:lvl1pPr>
              <a:defRPr sz="366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724" y="8673238"/>
            <a:ext cx="4812804" cy="2835076"/>
          </a:xfrm>
        </p:spPr>
        <p:txBody>
          <a:bodyPr/>
          <a:lstStyle>
            <a:lvl1pPr marL="0" indent="0">
              <a:buNone/>
              <a:defRPr sz="1464">
                <a:solidFill>
                  <a:schemeClr val="tx1"/>
                </a:solidFill>
              </a:defRPr>
            </a:lvl1pPr>
            <a:lvl2pPr marL="278983" indent="0">
              <a:buNone/>
              <a:defRPr sz="1220">
                <a:solidFill>
                  <a:schemeClr val="tx1">
                    <a:tint val="75000"/>
                  </a:schemeClr>
                </a:solidFill>
              </a:defRPr>
            </a:lvl2pPr>
            <a:lvl3pPr marL="557967" indent="0">
              <a:buNone/>
              <a:defRPr sz="1098">
                <a:solidFill>
                  <a:schemeClr val="tx1">
                    <a:tint val="75000"/>
                  </a:schemeClr>
                </a:solidFill>
              </a:defRPr>
            </a:lvl3pPr>
            <a:lvl4pPr marL="836950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4pPr>
            <a:lvl5pPr marL="1115934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5pPr>
            <a:lvl6pPr marL="1394917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6pPr>
            <a:lvl7pPr marL="167390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7pPr>
            <a:lvl8pPr marL="1952884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8pPr>
            <a:lvl9pPr marL="2231868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10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3629" y="3450093"/>
            <a:ext cx="2371527" cy="82232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24907" y="3450093"/>
            <a:ext cx="2371527" cy="82232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157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56" y="690021"/>
            <a:ext cx="4812804" cy="250506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357" y="3177087"/>
            <a:ext cx="2360628" cy="1557041"/>
          </a:xfrm>
        </p:spPr>
        <p:txBody>
          <a:bodyPr anchor="b"/>
          <a:lstStyle>
            <a:lvl1pPr marL="0" indent="0">
              <a:buNone/>
              <a:defRPr sz="1464" b="1"/>
            </a:lvl1pPr>
            <a:lvl2pPr marL="278983" indent="0">
              <a:buNone/>
              <a:defRPr sz="1220" b="1"/>
            </a:lvl2pPr>
            <a:lvl3pPr marL="557967" indent="0">
              <a:buNone/>
              <a:defRPr sz="1098" b="1"/>
            </a:lvl3pPr>
            <a:lvl4pPr marL="836950" indent="0">
              <a:buNone/>
              <a:defRPr sz="976" b="1"/>
            </a:lvl4pPr>
            <a:lvl5pPr marL="1115934" indent="0">
              <a:buNone/>
              <a:defRPr sz="976" b="1"/>
            </a:lvl5pPr>
            <a:lvl6pPr marL="1394917" indent="0">
              <a:buNone/>
              <a:defRPr sz="976" b="1"/>
            </a:lvl6pPr>
            <a:lvl7pPr marL="1673901" indent="0">
              <a:buNone/>
              <a:defRPr sz="976" b="1"/>
            </a:lvl7pPr>
            <a:lvl8pPr marL="1952884" indent="0">
              <a:buNone/>
              <a:defRPr sz="976" b="1"/>
            </a:lvl8pPr>
            <a:lvl9pPr marL="2231868" indent="0">
              <a:buNone/>
              <a:defRPr sz="976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57" y="4734128"/>
            <a:ext cx="2360628" cy="696318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24907" y="3177087"/>
            <a:ext cx="2372254" cy="1557041"/>
          </a:xfrm>
        </p:spPr>
        <p:txBody>
          <a:bodyPr anchor="b"/>
          <a:lstStyle>
            <a:lvl1pPr marL="0" indent="0">
              <a:buNone/>
              <a:defRPr sz="1464" b="1"/>
            </a:lvl1pPr>
            <a:lvl2pPr marL="278983" indent="0">
              <a:buNone/>
              <a:defRPr sz="1220" b="1"/>
            </a:lvl2pPr>
            <a:lvl3pPr marL="557967" indent="0">
              <a:buNone/>
              <a:defRPr sz="1098" b="1"/>
            </a:lvl3pPr>
            <a:lvl4pPr marL="836950" indent="0">
              <a:buNone/>
              <a:defRPr sz="976" b="1"/>
            </a:lvl4pPr>
            <a:lvl5pPr marL="1115934" indent="0">
              <a:buNone/>
              <a:defRPr sz="976" b="1"/>
            </a:lvl5pPr>
            <a:lvl6pPr marL="1394917" indent="0">
              <a:buNone/>
              <a:defRPr sz="976" b="1"/>
            </a:lvl6pPr>
            <a:lvl7pPr marL="1673901" indent="0">
              <a:buNone/>
              <a:defRPr sz="976" b="1"/>
            </a:lvl7pPr>
            <a:lvl8pPr marL="1952884" indent="0">
              <a:buNone/>
              <a:defRPr sz="976" b="1"/>
            </a:lvl8pPr>
            <a:lvl9pPr marL="2231868" indent="0">
              <a:buNone/>
              <a:defRPr sz="976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24907" y="4734128"/>
            <a:ext cx="2372254" cy="696318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670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0011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3169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56" y="864023"/>
            <a:ext cx="1799716" cy="3024082"/>
          </a:xfrm>
        </p:spPr>
        <p:txBody>
          <a:bodyPr anchor="b"/>
          <a:lstStyle>
            <a:lvl1pPr>
              <a:defRPr sz="195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2254" y="1866053"/>
            <a:ext cx="2824907" cy="9210249"/>
          </a:xfrm>
        </p:spPr>
        <p:txBody>
          <a:bodyPr/>
          <a:lstStyle>
            <a:lvl1pPr>
              <a:defRPr sz="1953"/>
            </a:lvl1pPr>
            <a:lvl2pPr>
              <a:defRPr sz="1709"/>
            </a:lvl2pPr>
            <a:lvl3pPr>
              <a:defRPr sz="1464"/>
            </a:lvl3pPr>
            <a:lvl4pPr>
              <a:defRPr sz="1220"/>
            </a:lvl4pPr>
            <a:lvl5pPr>
              <a:defRPr sz="1220"/>
            </a:lvl5pPr>
            <a:lvl6pPr>
              <a:defRPr sz="1220"/>
            </a:lvl6pPr>
            <a:lvl7pPr>
              <a:defRPr sz="1220"/>
            </a:lvl7pPr>
            <a:lvl8pPr>
              <a:defRPr sz="1220"/>
            </a:lvl8pPr>
            <a:lvl9pPr>
              <a:defRPr sz="122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356" y="3888105"/>
            <a:ext cx="1799716" cy="7203195"/>
          </a:xfrm>
        </p:spPr>
        <p:txBody>
          <a:bodyPr/>
          <a:lstStyle>
            <a:lvl1pPr marL="0" indent="0">
              <a:buNone/>
              <a:defRPr sz="976"/>
            </a:lvl1pPr>
            <a:lvl2pPr marL="278983" indent="0">
              <a:buNone/>
              <a:defRPr sz="854"/>
            </a:lvl2pPr>
            <a:lvl3pPr marL="557967" indent="0">
              <a:buNone/>
              <a:defRPr sz="732"/>
            </a:lvl3pPr>
            <a:lvl4pPr marL="836950" indent="0">
              <a:buNone/>
              <a:defRPr sz="610"/>
            </a:lvl4pPr>
            <a:lvl5pPr marL="1115934" indent="0">
              <a:buNone/>
              <a:defRPr sz="610"/>
            </a:lvl5pPr>
            <a:lvl6pPr marL="1394917" indent="0">
              <a:buNone/>
              <a:defRPr sz="610"/>
            </a:lvl6pPr>
            <a:lvl7pPr marL="1673901" indent="0">
              <a:buNone/>
              <a:defRPr sz="610"/>
            </a:lvl7pPr>
            <a:lvl8pPr marL="1952884" indent="0">
              <a:buNone/>
              <a:defRPr sz="610"/>
            </a:lvl8pPr>
            <a:lvl9pPr marL="2231868" indent="0">
              <a:buNone/>
              <a:defRPr sz="61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016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56" y="864023"/>
            <a:ext cx="1799716" cy="3024082"/>
          </a:xfrm>
        </p:spPr>
        <p:txBody>
          <a:bodyPr anchor="b"/>
          <a:lstStyle>
            <a:lvl1pPr>
              <a:defRPr sz="195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72254" y="1866053"/>
            <a:ext cx="2824907" cy="9210249"/>
          </a:xfrm>
        </p:spPr>
        <p:txBody>
          <a:bodyPr anchor="t"/>
          <a:lstStyle>
            <a:lvl1pPr marL="0" indent="0">
              <a:buNone/>
              <a:defRPr sz="1953"/>
            </a:lvl1pPr>
            <a:lvl2pPr marL="278983" indent="0">
              <a:buNone/>
              <a:defRPr sz="1709"/>
            </a:lvl2pPr>
            <a:lvl3pPr marL="557967" indent="0">
              <a:buNone/>
              <a:defRPr sz="1464"/>
            </a:lvl3pPr>
            <a:lvl4pPr marL="836950" indent="0">
              <a:buNone/>
              <a:defRPr sz="1220"/>
            </a:lvl4pPr>
            <a:lvl5pPr marL="1115934" indent="0">
              <a:buNone/>
              <a:defRPr sz="1220"/>
            </a:lvl5pPr>
            <a:lvl6pPr marL="1394917" indent="0">
              <a:buNone/>
              <a:defRPr sz="1220"/>
            </a:lvl6pPr>
            <a:lvl7pPr marL="1673901" indent="0">
              <a:buNone/>
              <a:defRPr sz="1220"/>
            </a:lvl7pPr>
            <a:lvl8pPr marL="1952884" indent="0">
              <a:buNone/>
              <a:defRPr sz="1220"/>
            </a:lvl8pPr>
            <a:lvl9pPr marL="2231868" indent="0">
              <a:buNone/>
              <a:defRPr sz="122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356" y="3888105"/>
            <a:ext cx="1799716" cy="7203195"/>
          </a:xfrm>
        </p:spPr>
        <p:txBody>
          <a:bodyPr/>
          <a:lstStyle>
            <a:lvl1pPr marL="0" indent="0">
              <a:buNone/>
              <a:defRPr sz="976"/>
            </a:lvl1pPr>
            <a:lvl2pPr marL="278983" indent="0">
              <a:buNone/>
              <a:defRPr sz="854"/>
            </a:lvl2pPr>
            <a:lvl3pPr marL="557967" indent="0">
              <a:buNone/>
              <a:defRPr sz="732"/>
            </a:lvl3pPr>
            <a:lvl4pPr marL="836950" indent="0">
              <a:buNone/>
              <a:defRPr sz="610"/>
            </a:lvl4pPr>
            <a:lvl5pPr marL="1115934" indent="0">
              <a:buNone/>
              <a:defRPr sz="610"/>
            </a:lvl5pPr>
            <a:lvl6pPr marL="1394917" indent="0">
              <a:buNone/>
              <a:defRPr sz="610"/>
            </a:lvl6pPr>
            <a:lvl7pPr marL="1673901" indent="0">
              <a:buNone/>
              <a:defRPr sz="610"/>
            </a:lvl7pPr>
            <a:lvl8pPr marL="1952884" indent="0">
              <a:buNone/>
              <a:defRPr sz="610"/>
            </a:lvl8pPr>
            <a:lvl9pPr marL="2231868" indent="0">
              <a:buNone/>
              <a:defRPr sz="61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272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3630" y="690021"/>
            <a:ext cx="4812804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3630" y="3450093"/>
            <a:ext cx="4812804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3629" y="12012327"/>
            <a:ext cx="1255514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48D58-50F4-4555-9CDE-8C1DC48950DC}" type="datetimeFigureOut">
              <a:rPr kumimoji="1" lang="ja-JP" altLang="en-US" smtClean="0"/>
              <a:t>2016/7/13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48396" y="12012327"/>
            <a:ext cx="1883271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40920" y="12012327"/>
            <a:ext cx="1255514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6222-6542-4AEB-899A-0A452C27CB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674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57967" rtl="0" eaLnBrk="1" latinLnBrk="0" hangingPunct="1">
        <a:lnSpc>
          <a:spcPct val="90000"/>
        </a:lnSpc>
        <a:spcBef>
          <a:spcPct val="0"/>
        </a:spcBef>
        <a:buNone/>
        <a:defRPr kumimoji="1" sz="26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9492" indent="-139492" algn="l" defTabSz="557967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kumimoji="1" sz="1709" kern="1200">
          <a:solidFill>
            <a:schemeClr val="tx1"/>
          </a:solidFill>
          <a:latin typeface="+mn-lt"/>
          <a:ea typeface="+mn-ea"/>
          <a:cs typeface="+mn-cs"/>
        </a:defRPr>
      </a:lvl1pPr>
      <a:lvl2pPr marL="418475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464" kern="1200">
          <a:solidFill>
            <a:schemeClr val="tx1"/>
          </a:solidFill>
          <a:latin typeface="+mn-lt"/>
          <a:ea typeface="+mn-ea"/>
          <a:cs typeface="+mn-cs"/>
        </a:defRPr>
      </a:lvl2pPr>
      <a:lvl3pPr marL="697459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220" kern="1200">
          <a:solidFill>
            <a:schemeClr val="tx1"/>
          </a:solidFill>
          <a:latin typeface="+mn-lt"/>
          <a:ea typeface="+mn-ea"/>
          <a:cs typeface="+mn-cs"/>
        </a:defRPr>
      </a:lvl3pPr>
      <a:lvl4pPr marL="976442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4pPr>
      <a:lvl5pPr marL="1255425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5pPr>
      <a:lvl6pPr marL="1534409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6pPr>
      <a:lvl7pPr marL="1813392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7pPr>
      <a:lvl8pPr marL="2092376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8pPr>
      <a:lvl9pPr marL="2371359" indent="-139492" algn="l" defTabSz="557967" rtl="0" eaLnBrk="1" latinLnBrk="0" hangingPunct="1">
        <a:lnSpc>
          <a:spcPct val="90000"/>
        </a:lnSpc>
        <a:spcBef>
          <a:spcPts val="305"/>
        </a:spcBef>
        <a:buFont typeface="Arial" panose="020B0604020202020204" pitchFamily="34" charset="0"/>
        <a:buChar char="•"/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1pPr>
      <a:lvl2pPr marL="278983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2pPr>
      <a:lvl3pPr marL="557967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3pPr>
      <a:lvl4pPr marL="836950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4pPr>
      <a:lvl5pPr marL="1115934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5pPr>
      <a:lvl6pPr marL="1394917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6pPr>
      <a:lvl7pPr marL="1673901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7pPr>
      <a:lvl8pPr marL="1952884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8pPr>
      <a:lvl9pPr marL="2231868" algn="l" defTabSz="557967" rtl="0" eaLnBrk="1" latinLnBrk="0" hangingPunct="1">
        <a:defRPr kumimoji="1" sz="10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 title="ここに入力してください。"/>
          <p:cNvSpPr txBox="1"/>
          <p:nvPr/>
        </p:nvSpPr>
        <p:spPr>
          <a:xfrm>
            <a:off x="360000" y="792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10" name="テキスト ボックス 9" title="ここに入力してください。"/>
          <p:cNvSpPr txBox="1"/>
          <p:nvPr/>
        </p:nvSpPr>
        <p:spPr>
          <a:xfrm>
            <a:off x="360000" y="2088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12" name="テキスト ボックス 11" title="ここに入力してください。"/>
          <p:cNvSpPr txBox="1"/>
          <p:nvPr/>
        </p:nvSpPr>
        <p:spPr>
          <a:xfrm>
            <a:off x="359999" y="3384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14" name="テキスト ボックス 13" title="ここに入力してください。"/>
          <p:cNvSpPr txBox="1"/>
          <p:nvPr/>
        </p:nvSpPr>
        <p:spPr>
          <a:xfrm>
            <a:off x="360000" y="4680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16" name="テキスト ボックス 15" title="ここに入力してください。"/>
          <p:cNvSpPr txBox="1"/>
          <p:nvPr/>
        </p:nvSpPr>
        <p:spPr>
          <a:xfrm>
            <a:off x="360000" y="5976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18" name="テキスト ボックス 17" title="ここに入力してください。"/>
          <p:cNvSpPr txBox="1"/>
          <p:nvPr/>
        </p:nvSpPr>
        <p:spPr>
          <a:xfrm>
            <a:off x="360000" y="7272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20" name="テキスト ボックス 19" title="ここに入力してください。"/>
          <p:cNvSpPr txBox="1"/>
          <p:nvPr/>
        </p:nvSpPr>
        <p:spPr>
          <a:xfrm>
            <a:off x="360000" y="8568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22" name="テキスト ボックス 21" title="ここに入力してください。"/>
          <p:cNvSpPr txBox="1"/>
          <p:nvPr/>
        </p:nvSpPr>
        <p:spPr>
          <a:xfrm>
            <a:off x="360000" y="9864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24" name="テキスト ボックス 23" title="ここに入力してください。"/>
          <p:cNvSpPr txBox="1"/>
          <p:nvPr/>
        </p:nvSpPr>
        <p:spPr>
          <a:xfrm>
            <a:off x="360000" y="11160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  <p:sp>
        <p:nvSpPr>
          <p:cNvPr id="26" name="テキスト ボックス 25" title="ここに入力してください。"/>
          <p:cNvSpPr txBox="1"/>
          <p:nvPr/>
        </p:nvSpPr>
        <p:spPr>
          <a:xfrm>
            <a:off x="360000" y="12456000"/>
            <a:ext cx="2396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ここにテキストを入力してください。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3675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90</Words>
  <Application>Microsoft Office PowerPoint</Application>
  <PresentationFormat>ユーザー設定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keiichi azuma</dc:creator>
  <cp:lastModifiedBy>keiichi azuma</cp:lastModifiedBy>
  <cp:revision>12</cp:revision>
  <dcterms:created xsi:type="dcterms:W3CDTF">2016-07-13T02:23:36Z</dcterms:created>
  <dcterms:modified xsi:type="dcterms:W3CDTF">2016-07-13T05:32:07Z</dcterms:modified>
</cp:coreProperties>
</file>